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9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C703D-707D-44C5-A1F8-4626B888C0B2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A5625-6F89-4629-A2D6-442AF1A3D6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91DE-4102-424D-A3D0-416C5EFA0B67}" type="datetimeFigureOut">
              <a:rPr lang="th-TH" smtClean="0"/>
              <a:pPr/>
              <a:t>06/05/57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EAB7-790B-4E1E-BF9B-F2A823F827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91DE-4102-424D-A3D0-416C5EFA0B67}" type="datetimeFigureOut">
              <a:rPr lang="th-TH" smtClean="0"/>
              <a:pPr/>
              <a:t>06/05/57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EAB7-790B-4E1E-BF9B-F2A823F827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91DE-4102-424D-A3D0-416C5EFA0B67}" type="datetimeFigureOut">
              <a:rPr lang="th-TH" smtClean="0"/>
              <a:pPr/>
              <a:t>06/05/57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EAB7-790B-4E1E-BF9B-F2A823F827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91DE-4102-424D-A3D0-416C5EFA0B67}" type="datetimeFigureOut">
              <a:rPr lang="th-TH" smtClean="0"/>
              <a:pPr/>
              <a:t>06/05/57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EAB7-790B-4E1E-BF9B-F2A823F827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91DE-4102-424D-A3D0-416C5EFA0B67}" type="datetimeFigureOut">
              <a:rPr lang="th-TH" smtClean="0"/>
              <a:pPr/>
              <a:t>06/05/57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EAB7-790B-4E1E-BF9B-F2A823F827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91DE-4102-424D-A3D0-416C5EFA0B67}" type="datetimeFigureOut">
              <a:rPr lang="th-TH" smtClean="0"/>
              <a:pPr/>
              <a:t>06/05/57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EAB7-790B-4E1E-BF9B-F2A823F827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91DE-4102-424D-A3D0-416C5EFA0B67}" type="datetimeFigureOut">
              <a:rPr lang="th-TH" smtClean="0"/>
              <a:pPr/>
              <a:t>06/05/57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EAB7-790B-4E1E-BF9B-F2A823F827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91DE-4102-424D-A3D0-416C5EFA0B67}" type="datetimeFigureOut">
              <a:rPr lang="th-TH" smtClean="0"/>
              <a:pPr/>
              <a:t>06/05/57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EAB7-790B-4E1E-BF9B-F2A823F827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91DE-4102-424D-A3D0-416C5EFA0B67}" type="datetimeFigureOut">
              <a:rPr lang="th-TH" smtClean="0"/>
              <a:pPr/>
              <a:t>06/05/57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EAB7-790B-4E1E-BF9B-F2A823F827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91DE-4102-424D-A3D0-416C5EFA0B67}" type="datetimeFigureOut">
              <a:rPr lang="th-TH" smtClean="0"/>
              <a:pPr/>
              <a:t>06/05/57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EAB7-790B-4E1E-BF9B-F2A823F827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91DE-4102-424D-A3D0-416C5EFA0B67}" type="datetimeFigureOut">
              <a:rPr lang="th-TH" smtClean="0"/>
              <a:pPr/>
              <a:t>06/05/57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EAB7-790B-4E1E-BF9B-F2A823F827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F91DE-4102-424D-A3D0-416C5EFA0B67}" type="datetimeFigureOut">
              <a:rPr lang="th-TH" smtClean="0"/>
              <a:pPr/>
              <a:t>06/05/57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5EAB7-790B-4E1E-BF9B-F2A823F8272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>
            <a:noAutofit/>
          </a:bodyPr>
          <a:lstStyle/>
          <a:p>
            <a:r>
              <a:rPr lang="th-TH" sz="4800" b="1" dirty="0" smtClean="0"/>
              <a:t>การคิดเชิงบวกในการทำงานร่วมกับชุมชน</a:t>
            </a:r>
            <a:endParaRPr lang="th-TH" sz="4800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28710" y="2541569"/>
            <a:ext cx="6400800" cy="17526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chemeClr val="tx1"/>
                </a:solidFill>
              </a:rPr>
              <a:t>อาจารย์</a:t>
            </a:r>
            <a:r>
              <a:rPr lang="th-TH" sz="4800" b="1" dirty="0" err="1" smtClean="0">
                <a:solidFill>
                  <a:schemeClr val="tx1"/>
                </a:solidFill>
              </a:rPr>
              <a:t>พงษ์</a:t>
            </a:r>
            <a:r>
              <a:rPr lang="th-TH" sz="4800" b="1" dirty="0" smtClean="0">
                <a:solidFill>
                  <a:schemeClr val="tx1"/>
                </a:solidFill>
              </a:rPr>
              <a:t>พันธ์ สุขสุพันธ์</a:t>
            </a:r>
          </a:p>
          <a:p>
            <a:r>
              <a:rPr lang="th-TH" sz="4800" b="1" dirty="0" smtClean="0">
                <a:solidFill>
                  <a:schemeClr val="tx1"/>
                </a:solidFill>
              </a:rPr>
              <a:t>คณะวิทยาศาสตร์และเทคโนโลยี</a:t>
            </a:r>
            <a:endParaRPr lang="th-TH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/>
              <a:t>ทุกชุมชนมีศักยภาพ</a:t>
            </a:r>
            <a:endParaRPr lang="th-TH" sz="48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1685924"/>
          </a:xfrm>
        </p:spPr>
        <p:txBody>
          <a:bodyPr>
            <a:normAutofit/>
          </a:bodyPr>
          <a:lstStyle/>
          <a:p>
            <a:r>
              <a:rPr lang="th-TH" dirty="0" smtClean="0"/>
              <a:t>ประสบการณ์ของการใช้ชีวิตอยู่ร่วมกับธรรมชาติ</a:t>
            </a:r>
          </a:p>
          <a:p>
            <a:r>
              <a:rPr lang="th-TH" dirty="0" smtClean="0"/>
              <a:t>ภูมิปัญญาในชุมชน เช่น คนรู้คลื่นลม หมอสมุนไพร คนหาปลา ช่างทำบ้าน คนสานกระจูด แม่ค้า</a:t>
            </a:r>
          </a:p>
          <a:p>
            <a:endParaRPr lang="th-TH" dirty="0" smtClean="0"/>
          </a:p>
          <a:p>
            <a:endParaRPr lang="th-TH" dirty="0"/>
          </a:p>
        </p:txBody>
      </p:sp>
      <p:pic>
        <p:nvPicPr>
          <p:cNvPr id="5122" name="Picture 2" descr="http://1.bp.blogspot.com/-HicqWtfd0y4/TWd8cPHdqqI/AAAAAAAAAG8/Zko1mx4xjx8/s1600/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357562"/>
            <a:ext cx="3919515" cy="2940945"/>
          </a:xfrm>
          <a:prstGeom prst="rect">
            <a:avLst/>
          </a:prstGeom>
          <a:noFill/>
        </p:spPr>
      </p:pic>
      <p:pic>
        <p:nvPicPr>
          <p:cNvPr id="5124" name="Picture 4" descr="https://fbcdn-sphotos-f-a.akamaihd.net/hphotos-ak-prn2/t1/9465_241987805933686_117022484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14686"/>
            <a:ext cx="2214578" cy="2952771"/>
          </a:xfrm>
          <a:prstGeom prst="rect">
            <a:avLst/>
          </a:prstGeom>
          <a:noFill/>
        </p:spPr>
      </p:pic>
      <p:pic>
        <p:nvPicPr>
          <p:cNvPr id="5126" name="Picture 6" descr="https://fbcdn-sphotos-b-a.akamaihd.net/hphotos-ak-frc3/t1/393023_241988345933632_84184965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857760"/>
            <a:ext cx="2190765" cy="1643074"/>
          </a:xfrm>
          <a:prstGeom prst="rect">
            <a:avLst/>
          </a:prstGeom>
          <a:noFill/>
        </p:spPr>
      </p:pic>
      <p:pic>
        <p:nvPicPr>
          <p:cNvPr id="5128" name="Picture 8" descr="https://fbcdn-sphotos-e-a.akamaihd.net/hphotos-ak-ash3/t1/999292_382638655201933_1558080096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000372"/>
            <a:ext cx="2286015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ttps://fbcdn-sphotos-c-a.akamaihd.net/hphotos-ak-ash3/t1/1459683_426147590851039_113218019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68220">
            <a:off x="4714876" y="1071546"/>
            <a:ext cx="3209911" cy="4279881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รอให้เราไปเรียนรู้ พัฒนา และต่อยอด</a:t>
            </a:r>
            <a:br>
              <a:rPr lang="th-TH" b="1" dirty="0" smtClean="0"/>
            </a:br>
            <a:endParaRPr lang="th-TH" b="1" dirty="0"/>
          </a:p>
        </p:txBody>
      </p:sp>
      <p:sp>
        <p:nvSpPr>
          <p:cNvPr id="4098" name="AutoShape 2" descr="https://fbcdn-sphotos-e-a.akamaihd.net/hphotos-ak-ash2/t1/296004_318522978280168_218806797_n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100" name="Picture 4" descr="https://fbcdn-sphotos-e-a.akamaihd.net/hphotos-ak-ash2/t1/296004_318522978280168_21880679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2089562" cy="2786082"/>
          </a:xfrm>
          <a:prstGeom prst="rect">
            <a:avLst/>
          </a:prstGeom>
          <a:noFill/>
        </p:spPr>
      </p:pic>
      <p:sp>
        <p:nvSpPr>
          <p:cNvPr id="4102" name="AutoShape 6" descr="https://fbcdn-sphotos-b-a.akamaihd.net/hphotos-ak-frc3/t1/383410_318527541613045_595334881_n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104" name="Picture 8" descr="https://fbcdn-sphotos-b-a.akamaihd.net/hphotos-ak-frc3/t1/383410_318527541613045_59533488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500438"/>
            <a:ext cx="4000527" cy="3000396"/>
          </a:xfrm>
          <a:prstGeom prst="rect">
            <a:avLst/>
          </a:prstGeom>
          <a:noFill/>
        </p:spPr>
      </p:pic>
      <p:pic>
        <p:nvPicPr>
          <p:cNvPr id="4106" name="Picture 10" descr="https://fbcdn-sphotos-h-a.akamaihd.net/hphotos-ak-prn2/t1/1625614_424679717664493_64747025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3940" y="4000504"/>
            <a:ext cx="3428982" cy="2571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71570"/>
          </a:xfrm>
        </p:spPr>
        <p:txBody>
          <a:bodyPr>
            <a:normAutofit/>
          </a:bodyPr>
          <a:lstStyle/>
          <a:p>
            <a:r>
              <a:rPr lang="th-TH" dirty="0" smtClean="0"/>
              <a:t>ผู้นำ/ผู้เสียสละ(ผู้นำธรรมชาติ)ในชุมชน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r>
              <a:rPr lang="th-TH" dirty="0" smtClean="0"/>
              <a:t>สังคมมีคนดีมากกว่าคนไม่ดี ทำให้ชุมชนยังอยู่ได้</a:t>
            </a:r>
            <a:br>
              <a:rPr lang="th-TH" dirty="0" smtClean="0"/>
            </a:br>
            <a:endParaRPr lang="th-TH" dirty="0" smtClean="0"/>
          </a:p>
        </p:txBody>
      </p:sp>
      <p:pic>
        <p:nvPicPr>
          <p:cNvPr id="3074" name="Picture 2" descr="https://fbcdn-sphotos-g-a.akamaihd.net/hphotos-ak-ash3/t1/944743_341899112609221_107876923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6096000" cy="4572001"/>
          </a:xfrm>
          <a:prstGeom prst="rect">
            <a:avLst/>
          </a:prstGeom>
          <a:noFill/>
        </p:spPr>
      </p:pic>
      <p:sp>
        <p:nvSpPr>
          <p:cNvPr id="3076" name="AutoShape 4" descr="https://fbcdn-sphotos-h-a.akamaihd.net/hphotos-ak-frc1/t1/576575_381203252012140_497461497_n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78" name="Picture 6" descr="https://fbcdn-sphotos-h-a.akamaihd.net/hphotos-ak-frc1/t1/576575_381203252012140_49746149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928802"/>
            <a:ext cx="2476475" cy="1857357"/>
          </a:xfrm>
          <a:prstGeom prst="rect">
            <a:avLst/>
          </a:prstGeom>
          <a:noFill/>
        </p:spPr>
      </p:pic>
      <p:sp>
        <p:nvSpPr>
          <p:cNvPr id="3080" name="AutoShape 8" descr="https://fbcdn-sphotos-g-a.akamaihd.net/hphotos-ak-frc3/t1/971754_310745132391286_1512924162_n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82" name="Picture 10" descr="https://fbcdn-sphotos-g-a.akamaihd.net/hphotos-ak-frc3/t1/971754_310745132391286_151292416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929066"/>
            <a:ext cx="2452674" cy="1839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fbcdn-sphotos-h-a.akamaihd.net/hphotos-ak-ash4/t1/1394281_382638545201944_205971849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6096000" cy="4572001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พลังแห่งความร่วมมือเกิดจากการมองเห็นจุดร่วมก่อนจุดต่าง</a:t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ความจริงใจ การทำงานร่วมกันเป็นสิ่งพิสูจน์คุณค่าของสิ่งที่เราทำในชุมชน และทำให้ชุมชนยอมรับ</a:t>
            </a:r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2050" name="AutoShape 2" descr="https://fbcdn-sphotos-h-a.akamaihd.net/hphotos-ak-ash4/t1/1394281_382638545201944_2059718498_n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fbcdn-sphotos-f-a.akamaihd.net/hphotos-ak-ash3/t1/1424292_382640421868423_76453636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3446852" cy="4595802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ความยั่งยืนเกิดขึ้นเมื่อชุมชนรู้สึกเป็นเจ้าของ </a:t>
            </a:r>
            <a:br>
              <a:rPr lang="th-TH" dirty="0" smtClean="0"/>
            </a:br>
            <a:r>
              <a:rPr lang="th-TH" dirty="0" smtClean="0"/>
              <a:t>ไม่ใช่เราไปทำให้ทุกอย่าง</a:t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8668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1026" name="Picture 2" descr="https://fbcdn-sphotos-a-a.akamaihd.net/hphotos-ak-prn2/t1/1383340_382640228535109_126634509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857364"/>
            <a:ext cx="6096000" cy="4572001"/>
          </a:xfrm>
          <a:prstGeom prst="rect">
            <a:avLst/>
          </a:prstGeom>
          <a:noFill/>
        </p:spPr>
      </p:pic>
      <p:sp>
        <p:nvSpPr>
          <p:cNvPr id="1028" name="AutoShape 4" descr="https://fbcdn-sphotos-f-a.akamaihd.net/hphotos-ak-ash3/t1/1424292_382640421868423_764536367_n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127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ชุดรูปแบบของ Office</vt:lpstr>
      <vt:lpstr>การคิดเชิงบวกในการทำงานร่วมกับชุมชน</vt:lpstr>
      <vt:lpstr>ทุกชุมชนมีศักยภาพ</vt:lpstr>
      <vt:lpstr>รอให้เราไปเรียนรู้ พัฒนา และต่อยอด </vt:lpstr>
      <vt:lpstr>ผู้นำ/ผู้เสียสละ(ผู้นำธรรมชาติ)ในชุมชน</vt:lpstr>
      <vt:lpstr>พลังแห่งความร่วมมือเกิดจากการมองเห็นจุดร่วมก่อนจุดต่าง </vt:lpstr>
      <vt:lpstr>ความยั่งยืนเกิดขึ้นเมื่อชุมชนรู้สึกเป็นเจ้าของ  ไม่ใช่เราไปทำให้ทุกอย่าง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การคิดเชิงบวกในการทำงานร่วมกับชุมชน</dc:title>
  <dc:creator>User</dc:creator>
  <cp:lastModifiedBy>Admin</cp:lastModifiedBy>
  <cp:revision>14</cp:revision>
  <dcterms:created xsi:type="dcterms:W3CDTF">2014-02-11T17:54:29Z</dcterms:created>
  <dcterms:modified xsi:type="dcterms:W3CDTF">2014-05-06T04:16:24Z</dcterms:modified>
</cp:coreProperties>
</file>